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9" r:id="rId8"/>
    <p:sldId id="258" r:id="rId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47485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0FEC64C-8C2C-C620-A390-B19615E6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sl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6CF9F8-7C6F-5D75-E8A7-D8E156B31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sl-SI"/>
              <a:t>Digitalni dvojček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5E2D781-4B84-485E-CE16-9ECB7145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Matevž Kalčič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915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A9AC7E-4944-37AD-F0D4-6F027ABD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je digitalni dvojček?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A7F979E-7D35-C69F-90FD-80298DA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latin typeface="+mj-lt"/>
              </a:rPr>
              <a:t>D</a:t>
            </a:r>
            <a:r>
              <a:rPr lang="sl-SI" b="0" i="0" dirty="0">
                <a:effectLst/>
                <a:latin typeface="+mj-lt"/>
              </a:rPr>
              <a:t>igitalna reprezentacija fizičnega objekta, procesa ali sistema v realnem času.</a:t>
            </a:r>
          </a:p>
          <a:p>
            <a:r>
              <a:rPr lang="sl-SI" dirty="0">
                <a:latin typeface="+mj-lt"/>
              </a:rPr>
              <a:t>U</a:t>
            </a:r>
            <a:r>
              <a:rPr lang="sl-SI" b="0" i="0" dirty="0">
                <a:effectLst/>
                <a:latin typeface="+mj-lt"/>
              </a:rPr>
              <a:t>stvarja se s pomočjo različnih tehnologij, kot so senzorji, internet stvari (</a:t>
            </a:r>
            <a:r>
              <a:rPr lang="sl-SI" b="0" i="0" dirty="0" err="1">
                <a:effectLst/>
                <a:latin typeface="+mj-lt"/>
              </a:rPr>
              <a:t>IoT</a:t>
            </a:r>
            <a:r>
              <a:rPr lang="sl-SI" b="0" i="0" dirty="0">
                <a:effectLst/>
                <a:latin typeface="+mj-lt"/>
              </a:rPr>
              <a:t>) in simulacije.</a:t>
            </a:r>
          </a:p>
          <a:p>
            <a:r>
              <a:rPr lang="sl-SI" b="0" i="0" dirty="0">
                <a:effectLst/>
                <a:latin typeface="+mj-lt"/>
              </a:rPr>
              <a:t>Glavni cilj je omogočiti natančno spremljanje, analizo in simulacijo dejanskega objekta ali procesa v realnem času.</a:t>
            </a:r>
          </a:p>
          <a:p>
            <a:r>
              <a:rPr lang="sl-SI" b="0" i="0" dirty="0">
                <a:effectLst/>
                <a:latin typeface="+mj-lt"/>
              </a:rPr>
              <a:t>Primeri uporabe od industrijskih obratov in naprav do kompleksnih infrastrukturnih sistemov ter celo človeškega telesa.</a:t>
            </a:r>
            <a:endParaRPr lang="sl-SI" dirty="0">
              <a:latin typeface="+mj-lt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679E99A-2489-34E1-C835-5CC0F303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8" y="3944679"/>
            <a:ext cx="3540691" cy="24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46272-09A4-8563-CE77-64B9242B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Moja izvedba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DB8871-4298-447A-2AC0-90D6B917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Ustvaril sem enostaven primer digitalnega dvojčka s pomočjo </a:t>
            </a:r>
            <a:r>
              <a:rPr lang="sl-SI" dirty="0" err="1"/>
              <a:t>Arduina</a:t>
            </a:r>
            <a:r>
              <a:rPr lang="sl-SI" dirty="0"/>
              <a:t> in programa </a:t>
            </a:r>
            <a:r>
              <a:rPr lang="sl-SI" dirty="0" err="1"/>
              <a:t>Unity</a:t>
            </a:r>
            <a:r>
              <a:rPr lang="sl-SI" dirty="0"/>
              <a:t> 3D. Ideja je bila, da bi prek </a:t>
            </a:r>
            <a:r>
              <a:rPr lang="sl-SI" dirty="0" err="1"/>
              <a:t>Arduina</a:t>
            </a:r>
            <a:r>
              <a:rPr lang="sl-SI" dirty="0"/>
              <a:t> in s pomočjo senzorja za temperaturo meril temperaturo v svoji sobi.</a:t>
            </a:r>
          </a:p>
        </p:txBody>
      </p:sp>
    </p:spTree>
    <p:extLst>
      <p:ext uri="{BB962C8B-B14F-4D97-AF65-F5344CB8AC3E}">
        <p14:creationId xmlns:p14="http://schemas.microsoft.com/office/powerpoint/2010/main" val="12372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38317A-9A04-396B-7F1C-BA84F5E0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Arduino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CB8999-F855-A75C-C2B5-3CC730C7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Uporabil sem </a:t>
            </a:r>
            <a:r>
              <a:rPr lang="sl-SI" dirty="0" err="1"/>
              <a:t>Arduino</a:t>
            </a:r>
            <a:r>
              <a:rPr lang="sl-SI" dirty="0"/>
              <a:t> UNO z dodanim ESP8266 </a:t>
            </a:r>
            <a:r>
              <a:rPr lang="sl-SI" dirty="0" err="1"/>
              <a:t>shieldom</a:t>
            </a:r>
            <a:r>
              <a:rPr lang="sl-SI" dirty="0"/>
              <a:t> za </a:t>
            </a:r>
            <a:r>
              <a:rPr lang="sl-SI" dirty="0" err="1"/>
              <a:t>WiFi</a:t>
            </a:r>
            <a:r>
              <a:rPr lang="sl-SI" dirty="0"/>
              <a:t> </a:t>
            </a:r>
            <a:r>
              <a:rPr lang="sl-SI" dirty="0" err="1"/>
              <a:t>povezavnost</a:t>
            </a:r>
            <a:r>
              <a:rPr lang="sl-SI" dirty="0"/>
              <a:t>. Uporabljen senzor je BMP280, ki meri temperaturo, pritisk in nadmorsko višino.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57366AB-9449-1ED8-ED3A-90889D4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9" y="2849834"/>
            <a:ext cx="3203121" cy="3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3882EA-659C-DDD0-ACBA-F8C869E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Unity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83C3ACC-768F-7266-323B-08D2C77A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 programu </a:t>
            </a:r>
            <a:r>
              <a:rPr lang="sl-SI" dirty="0" err="1"/>
              <a:t>Unity</a:t>
            </a:r>
            <a:r>
              <a:rPr lang="sl-SI" dirty="0"/>
              <a:t> sem ustvaril „model“ svoje sobe. Nato sem napisal skripto, ki iz HTTP strežnika sprejema podatke iz senzorja. Te podatke nato, ko pritisnemo </a:t>
            </a:r>
            <a:r>
              <a:rPr lang="sl-SI" dirty="0" err="1"/>
              <a:t>Play</a:t>
            </a:r>
            <a:r>
              <a:rPr lang="sl-SI" dirty="0"/>
              <a:t>, izpisuje v sceni v </a:t>
            </a:r>
            <a:r>
              <a:rPr lang="sl-SI" dirty="0" err="1"/>
              <a:t>Unityu</a:t>
            </a:r>
            <a:r>
              <a:rPr lang="sl-SI" dirty="0"/>
              <a:t>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484D19-437D-571B-53E4-A463A65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2" y="3017542"/>
            <a:ext cx="4982228" cy="266868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613A90C-BA44-4FB1-1F87-461E368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65" y="3013052"/>
            <a:ext cx="4583535" cy="26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17C506DFF64E8D1DD5FA54F99440" ma:contentTypeVersion="4" ma:contentTypeDescription="Create a new document." ma:contentTypeScope="" ma:versionID="6fc2281714a3dd99c66805568ac47016">
  <xsd:schema xmlns:xsd="http://www.w3.org/2001/XMLSchema" xmlns:xs="http://www.w3.org/2001/XMLSchema" xmlns:p="http://schemas.microsoft.com/office/2006/metadata/properties" xmlns:ns3="d63d179d-ebff-4274-bbd3-328269c3dfb4" targetNamespace="http://schemas.microsoft.com/office/2006/metadata/properties" ma:root="true" ma:fieldsID="e0648ba8a1c1261f9d33c56c04d810fb" ns3:_="">
    <xsd:import namespace="d63d179d-ebff-4274-bbd3-328269c3df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d179d-ebff-4274-bbd3-328269c3d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2EECB4-FF22-4565-8F61-282E66C583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FF1CB5-A3A7-43FE-A0DC-939804867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d179d-ebff-4274-bbd3-328269c3df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C162-996E-4A73-AD7B-0E08C68EB80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d63d179d-ebff-4274-bbd3-328269c3dfb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Digitalni dvojček</Template>
  <TotalTime>21</TotalTime>
  <Words>179</Words>
  <Application>Microsoft Office PowerPoint</Application>
  <PresentationFormat>Širokozaslonsko</PresentationFormat>
  <Paragraphs>13</Paragraphs>
  <Slides>5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8" baseType="lpstr">
      <vt:lpstr>Garamond</vt:lpstr>
      <vt:lpstr>Goudy Old Style</vt:lpstr>
      <vt:lpstr>SavonVTI</vt:lpstr>
      <vt:lpstr>Digitalni dvojček</vt:lpstr>
      <vt:lpstr>Kaj je digitalni dvojček?</vt:lpstr>
      <vt:lpstr>Moja izvedba</vt:lpstr>
      <vt:lpstr>Arduino del</vt:lpstr>
      <vt:lpstr>Unity 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Digitalni dvojček</dc:title>
  <dc:creator>Kalčič, Matevž</dc:creator>
  <cp:lastModifiedBy>Kalčič, Matevž</cp:lastModifiedBy>
  <cp:revision>4</cp:revision>
  <dcterms:created xsi:type="dcterms:W3CDTF">2024-01-10T17:48:23Z</dcterms:created>
  <dcterms:modified xsi:type="dcterms:W3CDTF">2024-01-11T07:45:51Z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0x010100716E17C506DFF64E8D1DD5FA54F99440</vt:lpwstr>
  </property>
</Properties>
</file>